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6" r:id="rId3"/>
    <p:sldMasterId id="2147483664" r:id="rId4"/>
  </p:sldMasterIdLst>
  <p:notesMasterIdLst>
    <p:notesMasterId r:id="rId15"/>
  </p:notesMasterIdLst>
  <p:handoutMasterIdLst>
    <p:handoutMasterId r:id="rId25"/>
  </p:handoutMasterIdLst>
  <p:sldIdLst>
    <p:sldId id="256" r:id="rId5"/>
    <p:sldId id="257" r:id="rId6"/>
    <p:sldId id="258" r:id="rId7"/>
    <p:sldId id="259" r:id="rId8"/>
    <p:sldId id="261" r:id="rId9"/>
    <p:sldId id="272" r:id="rId10"/>
    <p:sldId id="291" r:id="rId11"/>
    <p:sldId id="306" r:id="rId12"/>
    <p:sldId id="308" r:id="rId13"/>
    <p:sldId id="295" r:id="rId14"/>
    <p:sldId id="273" r:id="rId16"/>
    <p:sldId id="298" r:id="rId17"/>
    <p:sldId id="292" r:id="rId18"/>
    <p:sldId id="296" r:id="rId19"/>
    <p:sldId id="293" r:id="rId20"/>
    <p:sldId id="297" r:id="rId21"/>
    <p:sldId id="299" r:id="rId22"/>
    <p:sldId id="300" r:id="rId23"/>
    <p:sldId id="26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U &amp; P U. patel 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8B3ED-F943-479B-85BA-8B5C5FB4DF72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9FD4B1-6617-48D0-AD55-47812E6E7CF5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U &amp; P U. patel 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827206-402B-4549-8397-0C552CA47244}" type="datetime1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474DD7-F8B2-4319-9C0B-0850059BAB5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en-US"/>
              <a:t>U &amp; P U. patel 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15827206-402B-4549-8397-0C552CA47244}" type="datetime1">
              <a:rPr lang="en-US" smtClean="0"/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76474DD7-F8B2-4319-9C0B-0850059BAB5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en-US"/>
              <a:t>U &amp; P U. patel 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15827206-402B-4549-8397-0C552CA47244}" type="datetime1">
              <a:rPr lang="en-US" smtClean="0"/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76474DD7-F8B2-4319-9C0B-0850059BAB5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en-US"/>
              <a:t>U &amp; P U. patel 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15827206-402B-4549-8397-0C552CA47244}" type="datetime1">
              <a:rPr lang="en-US" smtClean="0"/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76474DD7-F8B2-4319-9C0B-0850059BAB5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600" y="1619662"/>
            <a:ext cx="11264899" cy="2141199"/>
          </a:xfrm>
        </p:spPr>
        <p:txBody>
          <a:bodyPr anchor="t">
            <a:normAutofit/>
          </a:bodyPr>
          <a:lstStyle>
            <a:lvl1pPr algn="ctr">
              <a:defRPr sz="5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7200" y="4219856"/>
            <a:ext cx="3670852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altLang="en-US"/>
              <a:t>11th October,2023</a:t>
            </a:r>
            <a:endParaRPr lang="en-I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199" y="3990358"/>
            <a:ext cx="112903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0" y="9507"/>
            <a:ext cx="121683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U &amp; P U. Patel</a:t>
            </a:r>
            <a:r>
              <a:rPr lang="en-US" sz="25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Department of Computer Engineering</a:t>
            </a:r>
            <a:endParaRPr lang="en-US" sz="2500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69900" y="1390164"/>
            <a:ext cx="112903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U &amp; P U. Patel Department of Computer Engineering, CSPIT, CHARUSAT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900" y="1352551"/>
            <a:ext cx="112903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9900" y="4589463"/>
            <a:ext cx="11290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11th October,2023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 &amp; P U. Patel Department of Computer Engineering, CSPIT, CHARUSAT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69900" y="4398414"/>
            <a:ext cx="112903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9900" y="1691662"/>
            <a:ext cx="5533335" cy="47238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8522" y="1691660"/>
            <a:ext cx="5531678" cy="47238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altLang="en-US"/>
              <a:t>30</a:t>
            </a:r>
            <a:r>
              <a:rPr lang="en-US"/>
              <a:t>th October,2023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 &amp; P U. Patel Department of Computer Engineering, CSPIT, CHARUSAT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69900" y="1602206"/>
            <a:ext cx="112903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9900" y="2621159"/>
            <a:ext cx="5533335" cy="3794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8522" y="2621159"/>
            <a:ext cx="5531678" cy="37943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11th October,2023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 &amp; P U. Patel Department of Computer Engineering, CSPIT, CHARUSAT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3"/>
          </p:nvPr>
        </p:nvSpPr>
        <p:spPr>
          <a:xfrm>
            <a:off x="469900" y="1719605"/>
            <a:ext cx="553333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idx="14"/>
          </p:nvPr>
        </p:nvSpPr>
        <p:spPr>
          <a:xfrm>
            <a:off x="6226865" y="1719604"/>
            <a:ext cx="553333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69900" y="1602206"/>
            <a:ext cx="112903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11th October,2023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 &amp; P U. Patel Department of Computer Engineering, CSPIT, CHARUSAT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69900" y="1602206"/>
            <a:ext cx="112903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11th October,2023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 &amp; P U. Patel Department of Computer Engineering, CSPIT, CHARUSAT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altLang="en-US">
                <a:sym typeface="+mn-ea"/>
              </a:rPr>
              <a:t>30th October,2023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 &amp; P U. Patel Department of Computer Engineering, CSPIT, CHARUSAT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69900" y="1602206"/>
            <a:ext cx="112903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900" y="1352551"/>
            <a:ext cx="112903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9900" y="4589463"/>
            <a:ext cx="11290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11th October,2023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 &amp; P U. Patel Department of Computer Engineering, CSPIT, CHARUSAT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69900" y="4398414"/>
            <a:ext cx="112903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9900" y="1691662"/>
            <a:ext cx="5533335" cy="47238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8522" y="1691660"/>
            <a:ext cx="5531678" cy="47238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11th October,2023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 &amp; P U. Patel Department of Computer Engineering, CSPIT, CHARUSAT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69900" y="1602206"/>
            <a:ext cx="112903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9900" y="2621159"/>
            <a:ext cx="5533335" cy="3794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8522" y="2621159"/>
            <a:ext cx="5531678" cy="37943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11th October,2023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 &amp; P U. Patel Department of Computer Engineering, CSPIT, CHARUSAT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3"/>
          </p:nvPr>
        </p:nvSpPr>
        <p:spPr>
          <a:xfrm>
            <a:off x="469900" y="1719605"/>
            <a:ext cx="553333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idx="14"/>
          </p:nvPr>
        </p:nvSpPr>
        <p:spPr>
          <a:xfrm>
            <a:off x="6226865" y="1719604"/>
            <a:ext cx="553333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69900" y="1602206"/>
            <a:ext cx="112903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11th October,2023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 &amp; P U. Patel Department of Computer Engineering, CSPIT, CHARUSAT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69900" y="1602206"/>
            <a:ext cx="112903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11th October,2023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 &amp; P U. Patel Department of Computer Engineering, CSPIT, CHARUSAT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600" y="1619662"/>
            <a:ext cx="11264899" cy="2141199"/>
          </a:xfrm>
        </p:spPr>
        <p:txBody>
          <a:bodyPr anchor="t">
            <a:normAutofit/>
          </a:bodyPr>
          <a:lstStyle>
            <a:lvl1pPr algn="ctr">
              <a:defRPr sz="5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7200" y="4219856"/>
            <a:ext cx="3670852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altLang="en-US"/>
              <a:t>11th October,2023</a:t>
            </a:r>
            <a:endParaRPr lang="en-I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199" y="3990358"/>
            <a:ext cx="112903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0" y="9507"/>
            <a:ext cx="121683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U &amp; P U. Patel</a:t>
            </a:r>
            <a:r>
              <a:rPr lang="en-US" sz="25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Department of Computer Engineering</a:t>
            </a:r>
            <a:endParaRPr lang="en-US" sz="2500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69900" y="1390164"/>
            <a:ext cx="112903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altLang="en-US">
                <a:sym typeface="+mn-ea"/>
              </a:rPr>
              <a:t>11th October,2023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 &amp; P U. Patel Department of Computer Engineering, CSPIT, CHARUSAT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69900" y="1602206"/>
            <a:ext cx="112903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jpeg"/><Relationship Id="rId8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jpeg"/><Relationship Id="rId8" Type="http://schemas.openxmlformats.org/officeDocument/2006/relationships/image" Target="../media/image1.png"/><Relationship Id="rId7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1" Type="http://schemas.openxmlformats.org/officeDocument/2006/relationships/theme" Target="../theme/theme2.xml"/><Relationship Id="rId10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-18916" y="6466782"/>
            <a:ext cx="12201525" cy="4000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9900" y="711200"/>
            <a:ext cx="11290300" cy="881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9900" y="1703664"/>
            <a:ext cx="11290300" cy="4591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" y="64667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IN" altLang="en-US" dirty="0"/>
              <a:t>30</a:t>
            </a:r>
            <a:r>
              <a:rPr lang="en-US" dirty="0"/>
              <a:t>th October,2023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2250" y="6484244"/>
            <a:ext cx="6705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U &amp; P U. Patel Department of Computer Engineering, CSPIT, CHARUSAT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25189" y="64929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</a:fld>
            <a:endParaRPr lang="en-US" dirty="0"/>
          </a:p>
        </p:txBody>
      </p:sp>
      <p:pic>
        <p:nvPicPr>
          <p:cNvPr id="8" name="Picture 7" descr="http://nptel.ac.in/LocalChapter/Assets/college_logo/304_logo.jpg"/>
          <p:cNvPicPr/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49"/>
            <a:ext cx="1298713" cy="66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/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62" y="53008"/>
            <a:ext cx="2398644" cy="54679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-18916" y="6466782"/>
            <a:ext cx="12201525" cy="4000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9900" y="711200"/>
            <a:ext cx="11290300" cy="881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9900" y="1703664"/>
            <a:ext cx="11290300" cy="4591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" y="64667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IN" altLang="en-US" dirty="0"/>
              <a:t>30</a:t>
            </a:r>
            <a:r>
              <a:rPr lang="en-US" dirty="0"/>
              <a:t>th October,2023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2250" y="6484244"/>
            <a:ext cx="6705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U &amp; P U. Patel Department of Computer Engineering, CSPIT, CHARUSAT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25189" y="64929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</a:fld>
            <a:endParaRPr lang="en-US" dirty="0"/>
          </a:p>
        </p:txBody>
      </p:sp>
      <p:pic>
        <p:nvPicPr>
          <p:cNvPr id="8" name="Picture 7" descr="http://nptel.ac.in/LocalChapter/Assets/college_logo/304_logo.jpg"/>
          <p:cNvPicPr/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49"/>
            <a:ext cx="1298713" cy="66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/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62" y="53008"/>
            <a:ext cx="2398644" cy="54679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slide" Target="slide1.xml"/><Relationship Id="rId3" Type="http://schemas.openxmlformats.org/officeDocument/2006/relationships/slide" Target="slide5.xml"/><Relationship Id="rId2" Type="http://schemas.openxmlformats.org/officeDocument/2006/relationships/slide" Target="slide4.xml"/><Relationship Id="rId1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“THE MILLENNIALS”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sp>
        <p:nvSpPr>
          <p:cNvPr id="7" name="Subtitle 2"/>
          <p:cNvSpPr txBox="1"/>
          <p:nvPr/>
        </p:nvSpPr>
        <p:spPr>
          <a:xfrm>
            <a:off x="894927" y="4219856"/>
            <a:ext cx="321794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rgbClr val="0070C0"/>
                </a:solidFill>
              </a:rPr>
              <a:t>Guide:</a:t>
            </a:r>
            <a:endParaRPr lang="en-US" b="1" dirty="0">
              <a:solidFill>
                <a:srgbClr val="0070C0"/>
              </a:solidFill>
            </a:endParaRPr>
          </a:p>
          <a:p>
            <a:pPr algn="l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Assistant Prof. Dhaval </a:t>
            </a:r>
            <a:r>
              <a:rPr lang="en-US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Bhoi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/>
            <a:endParaRPr lang="en-US" dirty="0"/>
          </a:p>
        </p:txBody>
      </p:sp>
      <p:sp>
        <p:nvSpPr>
          <p:cNvPr id="8" name="Subtitle 2"/>
          <p:cNvSpPr txBox="1"/>
          <p:nvPr/>
        </p:nvSpPr>
        <p:spPr>
          <a:xfrm>
            <a:off x="8390964" y="4219856"/>
            <a:ext cx="3217939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rgbClr val="0070C0"/>
                </a:solidFill>
              </a:rPr>
              <a:t>Prepared by:</a:t>
            </a:r>
            <a:endParaRPr lang="en-US" b="1" dirty="0">
              <a:solidFill>
                <a:srgbClr val="0070C0"/>
              </a:solidFill>
            </a:endParaRPr>
          </a:p>
          <a:p>
            <a:pPr algn="l"/>
            <a:r>
              <a:rPr lang="en-US" dirty="0"/>
              <a:t>Prachi Desai (22CE025)</a:t>
            </a:r>
            <a:endParaRPr lang="en-US" dirty="0"/>
          </a:p>
          <a:p>
            <a:pPr algn="l"/>
            <a:r>
              <a:rPr lang="en-US" dirty="0"/>
              <a:t>Smit Gandhi (22CE031)</a:t>
            </a:r>
            <a:endParaRPr lang="en-US" dirty="0"/>
          </a:p>
          <a:p>
            <a:pPr algn="l"/>
            <a:r>
              <a:rPr lang="en-US" dirty="0" err="1"/>
              <a:t>Dhruvil</a:t>
            </a:r>
            <a:r>
              <a:rPr lang="en-US" dirty="0"/>
              <a:t> Joshi (22CE044)</a:t>
            </a:r>
            <a:endParaRPr lang="en-US" dirty="0"/>
          </a:p>
          <a:p>
            <a:pPr algn="l"/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r>
              <a:rPr lang="en-IN" altLang="en-US">
                <a:sym typeface="+mn-ea"/>
              </a:rPr>
              <a:t>30th October,2023</a:t>
            </a:r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U &amp; P U. Patel Department of Computer Engineering, CSPIT, CHARUSAT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IN" altLang="en-US"/>
              <a:t>Screenshots </a:t>
            </a:r>
            <a:endParaRPr lang="en-I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U &amp; P U. Patel Department of Computer Engineering, CSPIT, CHARUSAT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sp>
        <p:nvSpPr>
          <p:cNvPr id="17" name="Content Placeholder 16"/>
          <p:cNvSpPr/>
          <p:nvPr>
            <p:ph sz="half" idx="1"/>
          </p:nvPr>
        </p:nvSpPr>
        <p:spPr>
          <a:xfrm>
            <a:off x="469900" y="1691640"/>
            <a:ext cx="11290935" cy="4723765"/>
          </a:xfrm>
        </p:spPr>
        <p:txBody>
          <a:bodyPr/>
          <a:p>
            <a:pPr algn="ctr"/>
            <a:r>
              <a:rPr lang="en-IN" altLang="en-US"/>
              <a:t>Hungry Snake</a:t>
            </a:r>
            <a:endParaRPr lang="en-I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33070" y="2454910"/>
            <a:ext cx="5641340" cy="32651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rcRect l="9573" r="10887"/>
          <a:stretch>
            <a:fillRect/>
          </a:stretch>
        </p:blipFill>
        <p:spPr>
          <a:xfrm>
            <a:off x="6196330" y="2454910"/>
            <a:ext cx="5563870" cy="326517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altLang="en-US">
                <a:sym typeface="+mn-ea"/>
              </a:rPr>
              <a:t>30th October,2023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IN" altLang="en-US"/>
              <a:t>Screenshots </a:t>
            </a:r>
            <a:endParaRPr lang="en-I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U &amp; P U. Patel Department of Computer Engineering, CSPIT, CHARUSAT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sp>
        <p:nvSpPr>
          <p:cNvPr id="17" name="Content Placeholder 16"/>
          <p:cNvSpPr/>
          <p:nvPr>
            <p:ph sz="half" idx="1"/>
          </p:nvPr>
        </p:nvSpPr>
        <p:spPr>
          <a:xfrm>
            <a:off x="469900" y="1691640"/>
            <a:ext cx="11290300" cy="4723765"/>
          </a:xfrm>
        </p:spPr>
        <p:txBody>
          <a:bodyPr/>
          <a:p>
            <a:pPr algn="ctr"/>
            <a:r>
              <a:rPr lang="en-IN" altLang="en-US"/>
              <a:t>Rock Paper Scissors</a:t>
            </a:r>
            <a:endParaRPr lang="en-IN" altLang="en-US"/>
          </a:p>
        </p:txBody>
      </p:sp>
      <p:pic>
        <p:nvPicPr>
          <p:cNvPr id="19" name="Content Placeholder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900" y="2403475"/>
            <a:ext cx="5533390" cy="3299460"/>
          </a:xfrm>
          <a:prstGeom prst="rect">
            <a:avLst/>
          </a:prstGeom>
        </p:spPr>
      </p:pic>
      <p:pic>
        <p:nvPicPr>
          <p:cNvPr id="20" name="Content Placeholder 1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55995" y="2400935"/>
            <a:ext cx="5877560" cy="330390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altLang="en-US">
                <a:sym typeface="+mn-ea"/>
              </a:rPr>
              <a:t>30th October,2023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IN" altLang="en-US"/>
              <a:t>Screenshots </a:t>
            </a:r>
            <a:endParaRPr lang="en-I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U &amp; P U. Patel Department of Computer Engineering, CSPIT, CHARUSAT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sp>
        <p:nvSpPr>
          <p:cNvPr id="17" name="Content Placeholder 16"/>
          <p:cNvSpPr/>
          <p:nvPr>
            <p:ph sz="half" idx="1"/>
          </p:nvPr>
        </p:nvSpPr>
        <p:spPr>
          <a:xfrm>
            <a:off x="469900" y="1691640"/>
            <a:ext cx="11290300" cy="4723765"/>
          </a:xfrm>
        </p:spPr>
        <p:txBody>
          <a:bodyPr/>
          <a:p>
            <a:pPr algn="ctr"/>
            <a:r>
              <a:rPr lang="en-IN" altLang="en-US"/>
              <a:t>Rock Paper Scissors</a:t>
            </a:r>
            <a:endParaRPr lang="en-I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l="9740" r="9731"/>
          <a:stretch>
            <a:fillRect/>
          </a:stretch>
        </p:blipFill>
        <p:spPr>
          <a:xfrm>
            <a:off x="469900" y="2400935"/>
            <a:ext cx="5533390" cy="33039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 l="4401" r="9481"/>
          <a:stretch>
            <a:fillRect/>
          </a:stretch>
        </p:blipFill>
        <p:spPr>
          <a:xfrm>
            <a:off x="6055995" y="2418080"/>
            <a:ext cx="5877560" cy="328676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altLang="en-US">
                <a:sym typeface="+mn-ea"/>
              </a:rPr>
              <a:t>30th October,2023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IN" altLang="en-US"/>
              <a:t>Screenshots </a:t>
            </a:r>
            <a:endParaRPr lang="en-I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U &amp; P U. Patel Department of Computer Engineering, CSPIT, CHARUSAT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sp>
        <p:nvSpPr>
          <p:cNvPr id="17" name="Content Placeholder 16"/>
          <p:cNvSpPr/>
          <p:nvPr>
            <p:ph sz="half" idx="1"/>
          </p:nvPr>
        </p:nvSpPr>
        <p:spPr>
          <a:xfrm>
            <a:off x="469900" y="1691640"/>
            <a:ext cx="11290300" cy="4723765"/>
          </a:xfrm>
        </p:spPr>
        <p:txBody>
          <a:bodyPr/>
          <a:p>
            <a:pPr algn="ctr"/>
            <a:r>
              <a:rPr lang="en-IN" altLang="en-US"/>
              <a:t>Hangman</a:t>
            </a:r>
            <a:endParaRPr lang="en-IN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r="2014"/>
          <a:stretch>
            <a:fillRect/>
          </a:stretch>
        </p:blipFill>
        <p:spPr>
          <a:xfrm>
            <a:off x="469265" y="2401570"/>
            <a:ext cx="5513070" cy="33032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 l="6939" r="10169"/>
          <a:stretch>
            <a:fillRect/>
          </a:stretch>
        </p:blipFill>
        <p:spPr>
          <a:xfrm>
            <a:off x="6055995" y="2403475"/>
            <a:ext cx="5704205" cy="330136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altLang="en-US">
                <a:sym typeface="+mn-ea"/>
              </a:rPr>
              <a:t>30th October,2023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IN" altLang="en-US"/>
              <a:t>Screenshots </a:t>
            </a:r>
            <a:endParaRPr lang="en-I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U &amp; P U. Patel Department of Computer Engineering, CSPIT, CHARUSAT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sp>
        <p:nvSpPr>
          <p:cNvPr id="17" name="Content Placeholder 16"/>
          <p:cNvSpPr/>
          <p:nvPr>
            <p:ph sz="half" idx="1"/>
          </p:nvPr>
        </p:nvSpPr>
        <p:spPr>
          <a:xfrm>
            <a:off x="469900" y="1669415"/>
            <a:ext cx="11290935" cy="4745990"/>
          </a:xfrm>
        </p:spPr>
        <p:txBody>
          <a:bodyPr/>
          <a:p>
            <a:pPr algn="ctr"/>
            <a:r>
              <a:rPr lang="en-IN" altLang="en-US"/>
              <a:t>Hangman</a:t>
            </a:r>
            <a:endParaRPr lang="en-I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rcRect l="9157" r="9967"/>
          <a:stretch>
            <a:fillRect/>
          </a:stretch>
        </p:blipFill>
        <p:spPr>
          <a:xfrm>
            <a:off x="469265" y="2416810"/>
            <a:ext cx="5513070" cy="32994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rcRect r="4089"/>
          <a:stretch>
            <a:fillRect/>
          </a:stretch>
        </p:blipFill>
        <p:spPr>
          <a:xfrm>
            <a:off x="6055995" y="2416810"/>
            <a:ext cx="5704205" cy="331851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altLang="en-US">
                <a:sym typeface="+mn-ea"/>
              </a:rPr>
              <a:t>30th October,2023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IN" altLang="en-US"/>
              <a:t>Screenshots </a:t>
            </a:r>
            <a:endParaRPr lang="en-I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U &amp; P U. Patel Department of Computer Engineering, CSPIT, CHARUSAT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sp>
        <p:nvSpPr>
          <p:cNvPr id="17" name="Content Placeholder 16"/>
          <p:cNvSpPr/>
          <p:nvPr>
            <p:ph sz="half" idx="1"/>
          </p:nvPr>
        </p:nvSpPr>
        <p:spPr>
          <a:xfrm>
            <a:off x="469900" y="1691640"/>
            <a:ext cx="11290300" cy="4723765"/>
          </a:xfrm>
        </p:spPr>
        <p:txBody>
          <a:bodyPr/>
          <a:p>
            <a:pPr algn="ctr"/>
            <a:r>
              <a:rPr lang="en-US" altLang="en-IN"/>
              <a:t>TIC TAC TOE</a:t>
            </a:r>
            <a:endParaRPr lang="en-US" alt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900" y="2393315"/>
            <a:ext cx="5533390" cy="33191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995" y="2400935"/>
            <a:ext cx="5703570" cy="330898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altLang="en-US">
                <a:sym typeface="+mn-ea"/>
              </a:rPr>
              <a:t>30th October,2023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IN" altLang="en-US"/>
              <a:t>Screenshots </a:t>
            </a:r>
            <a:endParaRPr lang="en-I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U &amp; P U. Patel Department of Computer Engineering, CSPIT, CHARUSAT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sp>
        <p:nvSpPr>
          <p:cNvPr id="17" name="Content Placeholder 16"/>
          <p:cNvSpPr/>
          <p:nvPr>
            <p:ph sz="half" idx="1"/>
          </p:nvPr>
        </p:nvSpPr>
        <p:spPr>
          <a:xfrm>
            <a:off x="469900" y="1691640"/>
            <a:ext cx="11290300" cy="4723765"/>
          </a:xfrm>
        </p:spPr>
        <p:txBody>
          <a:bodyPr/>
          <a:p>
            <a:pPr algn="ctr"/>
            <a:r>
              <a:rPr lang="en-US" altLang="en-IN"/>
              <a:t>TIC TAC TOE</a:t>
            </a:r>
            <a:endParaRPr lang="en-US" altLang="en-IN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rcRect l="10268" r="10268"/>
          <a:stretch>
            <a:fillRect/>
          </a:stretch>
        </p:blipFill>
        <p:spPr>
          <a:xfrm>
            <a:off x="469900" y="2413000"/>
            <a:ext cx="5533390" cy="32969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rcRect l="8643" r="9168"/>
          <a:stretch>
            <a:fillRect/>
          </a:stretch>
        </p:blipFill>
        <p:spPr>
          <a:xfrm>
            <a:off x="6095365" y="2424430"/>
            <a:ext cx="5664200" cy="328549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altLang="en-US">
                <a:sym typeface="+mn-ea"/>
              </a:rPr>
              <a:t>30th October,2023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Updates added in the website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9900" y="1691640"/>
            <a:ext cx="11290935" cy="4723765"/>
          </a:xfrm>
        </p:spPr>
        <p:txBody>
          <a:bodyPr/>
          <a:p>
            <a:r>
              <a:rPr lang="en-IN" altLang="en-US"/>
              <a:t>Sign up Page</a:t>
            </a:r>
            <a:endParaRPr lang="en-US"/>
          </a:p>
          <a:p>
            <a:r>
              <a:rPr lang="en-IN" altLang="en-US"/>
              <a:t>Login of user by their credentials</a:t>
            </a:r>
            <a:endParaRPr lang="en-US"/>
          </a:p>
          <a:p>
            <a:r>
              <a:rPr lang="en-IN" altLang="en-US"/>
              <a:t>Suggestion box</a:t>
            </a:r>
            <a:endParaRPr lang="en-I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U &amp; P U. Patel Department of Computer Engineering, CSPIT, CHARUSAT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altLang="en-US">
                <a:sym typeface="+mn-ea"/>
              </a:rPr>
              <a:t>30th October,2023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Upcoming updates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9900" y="1691640"/>
            <a:ext cx="11290935" cy="4723765"/>
          </a:xfrm>
        </p:spPr>
        <p:txBody>
          <a:bodyPr/>
          <a:p>
            <a:r>
              <a:rPr lang="en-US"/>
              <a:t>Login by Google Account using Google Oauth</a:t>
            </a:r>
            <a:endParaRPr lang="en-US"/>
          </a:p>
          <a:p>
            <a:r>
              <a:rPr lang="en-IN" altLang="en-US"/>
              <a:t>Maintaining user information in database format</a:t>
            </a:r>
            <a:endParaRPr lang="en-US"/>
          </a:p>
          <a:p>
            <a:r>
              <a:rPr lang="en-US"/>
              <a:t>Tic Tac Toe with a puzzle version</a:t>
            </a:r>
            <a:endParaRPr lang="en-US"/>
          </a:p>
          <a:p>
            <a:r>
              <a:rPr lang="en-US"/>
              <a:t>And many more...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U &amp; P U. Patel Department of Computer Engineering, CSPIT, CHARUSAT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altLang="en-US">
                <a:sym typeface="+mn-ea"/>
              </a:rPr>
              <a:t>30th October,2023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/>
              <a:t>THANK YOU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 &amp; P U. Patel Department of Computer Engineering, CSPIT, CHARUSAT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altLang="en-US">
                <a:sym typeface="+mn-ea"/>
              </a:rPr>
              <a:t>30th October,2023</a:t>
            </a:r>
            <a:endParaRPr lang="en-US" dirty="0"/>
          </a:p>
        </p:txBody>
      </p:sp>
      <p:pic>
        <p:nvPicPr>
          <p:cNvPr id="11" name="Content Placeholder 10"/>
          <p:cNvPicPr>
            <a:picLocks noChangeAspect="1"/>
          </p:cNvPicPr>
          <p:nvPr>
            <p:ph idx="1"/>
          </p:nvPr>
        </p:nvPicPr>
        <p:blipFill>
          <a:blip r:embed="rId1"/>
          <a:srcRect t="9062" b="1808"/>
          <a:stretch>
            <a:fillRect/>
          </a:stretch>
        </p:blipFill>
        <p:spPr>
          <a:xfrm>
            <a:off x="4424045" y="1856740"/>
            <a:ext cx="3110230" cy="26606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115" y="4673600"/>
            <a:ext cx="5564505" cy="13366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b="1" dirty="0">
                <a:hlinkClick r:id="rId1" action="ppaction://hlinksldjump"/>
              </a:rPr>
              <a:t>About the project……………………………………………………………………………………3</a:t>
            </a:r>
            <a:endParaRPr lang="en-US" sz="2000" b="1" dirty="0"/>
          </a:p>
          <a:p>
            <a:pPr marL="0" indent="0">
              <a:buNone/>
            </a:pPr>
            <a:r>
              <a:rPr lang="en-US" sz="1800" dirty="0"/>
              <a:t>Description of our project </a:t>
            </a:r>
            <a:endParaRPr lang="en-US" sz="18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>
                <a:hlinkClick r:id="rId2" action="ppaction://hlinksldjump"/>
              </a:rPr>
              <a:t>Technologies………………………………………………………………………………………...4</a:t>
            </a:r>
            <a:endParaRPr lang="en-US" sz="2000" b="1" dirty="0"/>
          </a:p>
          <a:p>
            <a:pPr marL="0" indent="0">
              <a:buNone/>
            </a:pPr>
            <a:r>
              <a:rPr lang="en-US" sz="1800" dirty="0"/>
              <a:t>Technologies used</a:t>
            </a:r>
            <a:endParaRPr lang="en-US" sz="1800" dirty="0"/>
          </a:p>
          <a:p>
            <a:pPr>
              <a:buFont typeface="Wingdings" panose="05000000000000000000" pitchFamily="2" charset="2"/>
              <a:buChar char="§"/>
            </a:pPr>
            <a:r>
              <a:rPr lang="en-IN" altLang="en-US" sz="2000" b="1" dirty="0">
                <a:hlinkClick r:id="rId3" action="ppaction://hlinksldjump"/>
              </a:rPr>
              <a:t>Why The Millennials?</a:t>
            </a:r>
            <a:r>
              <a:rPr lang="en-US" sz="2000" b="1" dirty="0">
                <a:hlinkClick r:id="rId3" action="ppaction://hlinksldjump"/>
              </a:rPr>
              <a:t>………………………………………………………………………………</a:t>
            </a:r>
            <a:r>
              <a:rPr lang="en-IN" altLang="en-US" sz="2000" b="1" dirty="0">
                <a:hlinkClick r:id="rId3" action="ppaction://hlinksldjump"/>
              </a:rPr>
              <a:t>5</a:t>
            </a:r>
            <a:endParaRPr lang="en-US" sz="2000" b="1" dirty="0"/>
          </a:p>
          <a:p>
            <a:pPr marL="0" indent="0">
              <a:buNone/>
            </a:pPr>
            <a:r>
              <a:rPr lang="en-IN" altLang="en-US" sz="1800" dirty="0"/>
              <a:t>Logo of the website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Features of website</a:t>
            </a:r>
            <a:endParaRPr lang="en-US" sz="1800" dirty="0"/>
          </a:p>
          <a:p>
            <a:pPr>
              <a:buFont typeface="Wingdings" panose="05000000000000000000" pitchFamily="2" charset="2"/>
              <a:buChar char="§"/>
            </a:pPr>
            <a:r>
              <a:rPr lang="en-IN" altLang="en-US" sz="2000" b="1" dirty="0">
                <a:hlinkClick r:id="rId4" action="ppaction://hlinksldjump"/>
              </a:rPr>
              <a:t>Screenshots</a:t>
            </a:r>
            <a:r>
              <a:rPr lang="en-US" sz="2000" b="1" dirty="0">
                <a:hlinkClick r:id="rId4" action="ppaction://hlinksldjump"/>
              </a:rPr>
              <a:t>……………………………………………………………………………………...….7</a:t>
            </a:r>
            <a:endParaRPr lang="en-US" sz="2000" b="1" dirty="0"/>
          </a:p>
          <a:p>
            <a:pPr marL="0" indent="0">
              <a:buNone/>
            </a:pPr>
            <a:r>
              <a:rPr lang="en-US" sz="1800" dirty="0">
                <a:sym typeface="+mn-ea"/>
              </a:rPr>
              <a:t>Screenshots of Website </a:t>
            </a:r>
            <a:endParaRPr lang="en-US" sz="1800" dirty="0">
              <a:sym typeface="+mn-ea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IN" sz="2000" b="1" dirty="0">
                <a:sym typeface="+mn-ea"/>
                <a:hlinkClick r:id="rId4" action="ppaction://hlinksldjump"/>
              </a:rPr>
              <a:t>Updates in the website</a:t>
            </a:r>
            <a:r>
              <a:rPr lang="en-US" sz="2000" b="1" dirty="0">
                <a:sym typeface="+mn-ea"/>
                <a:hlinkClick r:id="rId4" action="ppaction://hlinksldjump"/>
              </a:rPr>
              <a:t>………………………………………………………………………...….1</a:t>
            </a:r>
            <a:r>
              <a:rPr lang="en-IN" altLang="en-US" sz="2000" b="1" dirty="0">
                <a:sym typeface="+mn-ea"/>
                <a:hlinkClick r:id="rId4" action="ppaction://hlinksldjump"/>
              </a:rPr>
              <a:t>7</a:t>
            </a:r>
            <a:endParaRPr lang="en-US" sz="2000" b="1" dirty="0">
              <a:sym typeface="+mn-ea"/>
              <a:hlinkClick r:id="rId4" action="ppaction://hlinksldjump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800" dirty="0">
                <a:sym typeface="+mn-ea"/>
              </a:rPr>
              <a:t>Updates  added in the website</a:t>
            </a:r>
            <a:endParaRPr lang="en-US" sz="1800" dirty="0">
              <a:sym typeface="+mn-ea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800" dirty="0">
                <a:sym typeface="+mn-ea"/>
              </a:rPr>
              <a:t>Upcoming updates </a:t>
            </a:r>
            <a:endParaRPr lang="en-US" sz="1800" dirty="0">
              <a:sym typeface="+mn-ea"/>
            </a:endParaRPr>
          </a:p>
          <a:p>
            <a:pPr marL="0" indent="0">
              <a:buNone/>
            </a:pPr>
            <a:endParaRPr lang="en-US" sz="1800" dirty="0">
              <a:sym typeface="+mn-ea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altLang="en-US">
                <a:sym typeface="+mn-ea"/>
              </a:rPr>
              <a:t>30th October,2023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 &amp; P U. Patel Department of Computer Engineering, CSPIT, CHARUSAT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ABOUT THE PROJECT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is a web development project of a Gaming website(online free games simulator)</a:t>
            </a:r>
            <a:endParaRPr lang="en-US" dirty="0"/>
          </a:p>
          <a:p>
            <a:r>
              <a:rPr lang="en-US" dirty="0"/>
              <a:t>“The Millennials” aims to display childhood on </a:t>
            </a:r>
            <a:r>
              <a:rPr lang="en-IN" altLang="en-US" dirty="0"/>
              <a:t>digital</a:t>
            </a:r>
            <a:r>
              <a:rPr lang="en-US" dirty="0"/>
              <a:t> platform</a:t>
            </a:r>
            <a:endParaRPr lang="en-US" dirty="0"/>
          </a:p>
          <a:p>
            <a:r>
              <a:rPr lang="en-US" dirty="0"/>
              <a:t>This website allow users to experience their childhood games with a pinch of tech which gives them feeling of nostalgia and despite being any age they can recall their good old days.</a:t>
            </a:r>
            <a:endParaRPr lang="en-US" dirty="0"/>
          </a:p>
          <a:p>
            <a:r>
              <a:rPr lang="en-US" dirty="0"/>
              <a:t>It contains various games having their own extra elements as well as maintains it’s own </a:t>
            </a:r>
            <a:r>
              <a:rPr lang="en-US" dirty="0" err="1"/>
              <a:t>ethinicity</a:t>
            </a:r>
            <a:r>
              <a:rPr lang="en-US" dirty="0"/>
              <a:t>.</a:t>
            </a:r>
            <a:endParaRPr lang="en-US" dirty="0"/>
          </a:p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 &amp; P U. Patel Department of Computer Engineering, CSPIT, CHARUSAT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r>
              <a:rPr lang="en-IN" altLang="en-US">
                <a:sym typeface="+mn-ea"/>
              </a:rPr>
              <a:t>30th October,2023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/>
              <a:t>TECHNOLOGIES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94891" y="1703664"/>
            <a:ext cx="12171871" cy="4688510"/>
          </a:xfrm>
        </p:spPr>
        <p:txBody>
          <a:bodyPr numCol="4"/>
          <a:lstStyle/>
          <a:p>
            <a:pPr marL="457200" lvl="1" indent="0">
              <a:buNone/>
            </a:pPr>
            <a:endParaRPr lang="en-IN" sz="2800" dirty="0"/>
          </a:p>
          <a:p>
            <a:pPr marL="457200" lvl="1" indent="0">
              <a:buNone/>
            </a:pPr>
            <a:r>
              <a:rPr lang="en-IN"/>
              <a:t>                                                                </a:t>
            </a:r>
            <a:endParaRPr lang="en-IN" dirty="0"/>
          </a:p>
          <a:p>
            <a:pPr marL="457200" lvl="1" indent="0">
              <a:buNone/>
            </a:pPr>
            <a:r>
              <a:rPr lang="en-IN" dirty="0"/>
              <a:t>The languages used in creating, designing and making our website user-interactive are:</a:t>
            </a:r>
            <a:endParaRPr lang="en-IN" dirty="0"/>
          </a:p>
          <a:p>
            <a:pPr marL="457200" lvl="1" indent="0">
              <a:buNone/>
            </a:pPr>
            <a:endParaRPr lang="en-IN" dirty="0"/>
          </a:p>
          <a:p>
            <a:pPr lvl="1"/>
            <a:r>
              <a:rPr lang="en-IN" dirty="0"/>
              <a:t>HTML (HyperText Markup Language) : To create skeleton of website</a:t>
            </a:r>
            <a:endParaRPr lang="en-IN" dirty="0"/>
          </a:p>
          <a:p>
            <a:pPr lvl="1"/>
            <a:r>
              <a:rPr lang="en-IN" dirty="0"/>
              <a:t>CSS (Cascading Style Sheets) : To design and animate webpage</a:t>
            </a:r>
            <a:endParaRPr lang="en-IN" dirty="0"/>
          </a:p>
          <a:p>
            <a:pPr lvl="1"/>
            <a:r>
              <a:rPr lang="en-IN" dirty="0"/>
              <a:t>JavaScript : To make the website user-friendly and add various functions to it </a:t>
            </a:r>
            <a:endParaRPr lang="en-IN" dirty="0"/>
          </a:p>
          <a:p>
            <a:pPr marL="457200" lvl="1" indent="0">
              <a:buNone/>
            </a:pPr>
            <a:endParaRPr lang="en-IN" dirty="0"/>
          </a:p>
          <a:p>
            <a:pPr marL="457200" lvl="1" indent="0">
              <a:buNone/>
            </a:pPr>
            <a:endParaRPr lang="en-IN" dirty="0"/>
          </a:p>
          <a:p>
            <a:pPr marL="457200" lvl="1" indent="0">
              <a:buNone/>
            </a:pPr>
            <a:endParaRPr lang="en-IN" dirty="0"/>
          </a:p>
          <a:p>
            <a:pPr marL="457200" lvl="1" indent="0">
              <a:buNone/>
            </a:pP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 &amp; P U. Patel Department of Computer Engineering, CSPIT, CHARUSAT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altLang="en-US">
                <a:sym typeface="+mn-ea"/>
              </a:rPr>
              <a:t>30th October,2023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/>
              <a:t>Why The Millennials?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 &amp; P U. Patel Department of Computer Engineering, CSPIT, CHARUSAT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pic>
        <p:nvPicPr>
          <p:cNvPr id="11" name="Content Placeholder 10"/>
          <p:cNvPicPr>
            <a:picLocks noChangeAspect="1"/>
          </p:cNvPicPr>
          <p:nvPr>
            <p:ph idx="1"/>
          </p:nvPr>
        </p:nvPicPr>
        <p:blipFill>
          <a:blip r:embed="rId1"/>
          <a:srcRect t="9062" b="1808"/>
          <a:stretch>
            <a:fillRect/>
          </a:stretch>
        </p:blipFill>
        <p:spPr>
          <a:xfrm>
            <a:off x="4424045" y="1856740"/>
            <a:ext cx="3110230" cy="26606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115" y="4673600"/>
            <a:ext cx="5564505" cy="133667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altLang="en-US">
                <a:sym typeface="+mn-ea"/>
              </a:rPr>
              <a:t>30th October,2023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IN">
                <a:sym typeface="+mn-ea"/>
              </a:rPr>
              <a:t>FEATURES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IN" altLang="en-US"/>
              <a:t>Nostalgic </a:t>
            </a:r>
            <a:endParaRPr lang="en-IN" altLang="en-US"/>
          </a:p>
          <a:p>
            <a:r>
              <a:rPr lang="en-IN" altLang="en-US"/>
              <a:t>Mind-Refreshing</a:t>
            </a:r>
            <a:endParaRPr lang="en-IN" altLang="en-US"/>
          </a:p>
          <a:p>
            <a:r>
              <a:rPr lang="en-IN" altLang="en-US"/>
              <a:t>Responsive Design</a:t>
            </a:r>
            <a:endParaRPr lang="en-IN" altLang="en-US"/>
          </a:p>
          <a:p>
            <a:r>
              <a:rPr lang="en-IN" altLang="en-US"/>
              <a:t>User Registration and Login</a:t>
            </a:r>
            <a:endParaRPr lang="en-IN" altLang="en-US"/>
          </a:p>
          <a:p>
            <a:r>
              <a:rPr lang="en-IN" altLang="en-US"/>
              <a:t>Easy Navigation</a:t>
            </a:r>
            <a:endParaRPr lang="en-IN" altLang="en-US"/>
          </a:p>
          <a:p>
            <a:r>
              <a:rPr lang="en-IN" altLang="en-US"/>
              <a:t>Appealing UI and UX</a:t>
            </a:r>
            <a:endParaRPr lang="en-IN" altLang="en-US"/>
          </a:p>
          <a:p>
            <a:r>
              <a:rPr lang="en-IN" altLang="en-US"/>
              <a:t>Updates with regular interval</a:t>
            </a:r>
            <a:endParaRPr lang="en-I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U &amp; P U. Patel Department of Computer Engineering, CSPIT, CHARUSAT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altLang="en-US">
                <a:sym typeface="+mn-ea"/>
              </a:rPr>
              <a:t>30th October,2023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IN" altLang="en-US"/>
              <a:t>Screenshots </a:t>
            </a:r>
            <a:endParaRPr lang="en-I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U &amp; P U. Patel Department of Computer Engineering, CSPIT, CHARUSAT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pic>
        <p:nvPicPr>
          <p:cNvPr id="9" name="Picture 8" descr="C:\Users\dhruv\OneDrive\Desktop\Screenshot 2023-10-29 203939.pngScreenshot 2023-10-29 203939"/>
          <p:cNvPicPr>
            <a:picLocks noChangeAspect="1"/>
          </p:cNvPicPr>
          <p:nvPr/>
        </p:nvPicPr>
        <p:blipFill>
          <a:blip r:embed="rId1"/>
          <a:srcRect l="9585" r="9585"/>
          <a:stretch>
            <a:fillRect/>
          </a:stretch>
        </p:blipFill>
        <p:spPr>
          <a:xfrm>
            <a:off x="6196330" y="2447290"/>
            <a:ext cx="5563870" cy="327279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altLang="en-US">
                <a:sym typeface="+mn-ea"/>
              </a:rPr>
              <a:t>30th October,2023</a:t>
            </a:r>
            <a:endParaRPr lang="en-US" dirty="0"/>
          </a:p>
        </p:txBody>
      </p:sp>
      <p:sp>
        <p:nvSpPr>
          <p:cNvPr id="10" name="Text Box 9"/>
          <p:cNvSpPr txBox="1"/>
          <p:nvPr/>
        </p:nvSpPr>
        <p:spPr>
          <a:xfrm>
            <a:off x="1161415" y="181864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IN" altLang="en-US" sz="2800">
                <a:latin typeface="Arial" panose="020B0604020202020204" pitchFamily="34" charset="0"/>
                <a:cs typeface="Arial" panose="020B0604020202020204" pitchFamily="34" charset="0"/>
              </a:rPr>
              <a:t>Login Page</a:t>
            </a:r>
            <a:endParaRPr lang="en-IN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6946265" y="181864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IN" altLang="en-US" sz="2800">
                <a:latin typeface="Arial" panose="020B0604020202020204" pitchFamily="34" charset="0"/>
                <a:cs typeface="Arial" panose="020B0604020202020204" pitchFamily="34" charset="0"/>
              </a:rPr>
              <a:t>Sign up Page</a:t>
            </a:r>
            <a:endParaRPr lang="en-IN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 descr="C:\Users\dhruv\OneDrive\Desktop\SGP\GITHUB_UPLOAD\loginimg.pngloginimg"/>
          <p:cNvPicPr>
            <a:picLocks noChangeAspect="1"/>
          </p:cNvPicPr>
          <p:nvPr/>
        </p:nvPicPr>
        <p:blipFill>
          <a:blip r:embed="rId2"/>
          <a:srcRect l="9400" r="9400"/>
          <a:stretch>
            <a:fillRect/>
          </a:stretch>
        </p:blipFill>
        <p:spPr>
          <a:xfrm>
            <a:off x="469900" y="2447290"/>
            <a:ext cx="5563870" cy="32727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IN" altLang="en-US"/>
              <a:t>Screenshots </a:t>
            </a:r>
            <a:endParaRPr lang="en-I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U &amp; P U. Patel Department of Computer Engineering, CSPIT, CHARUSAT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sp>
        <p:nvSpPr>
          <p:cNvPr id="17" name="Content Placeholder 16"/>
          <p:cNvSpPr/>
          <p:nvPr>
            <p:ph sz="half" idx="1"/>
          </p:nvPr>
        </p:nvSpPr>
        <p:spPr>
          <a:xfrm>
            <a:off x="469900" y="1691640"/>
            <a:ext cx="11290300" cy="4723765"/>
          </a:xfrm>
        </p:spPr>
        <p:txBody>
          <a:bodyPr/>
          <a:p>
            <a:pPr algn="ctr"/>
            <a:r>
              <a:rPr lang="en-IN" altLang="en-US"/>
              <a:t>Suggestion Box</a:t>
            </a:r>
            <a:endParaRPr lang="en-IN" altLang="en-US"/>
          </a:p>
        </p:txBody>
      </p:sp>
      <p:pic>
        <p:nvPicPr>
          <p:cNvPr id="2" name="Picture 1" descr="C:\Users\dhruv\OneDrive\Desktop\Screenshot 2023-10-29 203446.pngScreenshot 2023-10-29 203446"/>
          <p:cNvPicPr>
            <a:picLocks noChangeAspect="1"/>
          </p:cNvPicPr>
          <p:nvPr/>
        </p:nvPicPr>
        <p:blipFill>
          <a:blip r:embed="rId1"/>
          <a:srcRect l="9637" r="9637"/>
          <a:stretch>
            <a:fillRect/>
          </a:stretch>
        </p:blipFill>
        <p:spPr>
          <a:xfrm>
            <a:off x="469900" y="2433955"/>
            <a:ext cx="5563870" cy="3284855"/>
          </a:xfrm>
          <a:prstGeom prst="rect">
            <a:avLst/>
          </a:prstGeom>
        </p:spPr>
      </p:pic>
      <p:pic>
        <p:nvPicPr>
          <p:cNvPr id="9" name="Picture 8" descr="C:\Users\dhruv\OneDrive\Desktop\Screenshot 2023-10-29 203518.pngScreenshot 2023-10-29 203518"/>
          <p:cNvPicPr>
            <a:picLocks noChangeAspect="1"/>
          </p:cNvPicPr>
          <p:nvPr/>
        </p:nvPicPr>
        <p:blipFill>
          <a:blip r:embed="rId2"/>
          <a:srcRect l="9430" r="9430"/>
          <a:stretch>
            <a:fillRect/>
          </a:stretch>
        </p:blipFill>
        <p:spPr>
          <a:xfrm>
            <a:off x="6196330" y="2447290"/>
            <a:ext cx="5563870" cy="327279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altLang="en-US">
                <a:sym typeface="+mn-ea"/>
              </a:rPr>
              <a:t>30th October,2023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IN" altLang="en-US"/>
              <a:t>Screenshots </a:t>
            </a:r>
            <a:endParaRPr lang="en-I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U &amp; P U. Patel Department of Computer Engineering, CSPIT, CHARUSAT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sp>
        <p:nvSpPr>
          <p:cNvPr id="17" name="Content Placeholder 16"/>
          <p:cNvSpPr/>
          <p:nvPr>
            <p:ph sz="half" idx="1"/>
          </p:nvPr>
        </p:nvSpPr>
        <p:spPr>
          <a:xfrm>
            <a:off x="469900" y="1691640"/>
            <a:ext cx="11290300" cy="4723765"/>
          </a:xfrm>
        </p:spPr>
        <p:txBody>
          <a:bodyPr/>
          <a:p>
            <a:pPr algn="ctr"/>
            <a:r>
              <a:rPr lang="en-IN" altLang="en-US"/>
              <a:t>Hungry Snake</a:t>
            </a:r>
            <a:endParaRPr lang="en-IN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900" y="2433955"/>
            <a:ext cx="5563870" cy="32848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rcRect l="9484" r="10256"/>
          <a:stretch>
            <a:fillRect/>
          </a:stretch>
        </p:blipFill>
        <p:spPr>
          <a:xfrm>
            <a:off x="6196330" y="2447290"/>
            <a:ext cx="5563870" cy="327279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altLang="en-US">
                <a:sym typeface="+mn-ea"/>
              </a:rPr>
              <a:t>30th October,2023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3621</Words>
  <Application>WPS Presentation</Application>
  <PresentationFormat>Widescreen</PresentationFormat>
  <Paragraphs>234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Arial</vt:lpstr>
      <vt:lpstr>SimSun</vt:lpstr>
      <vt:lpstr>Wingdings</vt:lpstr>
      <vt:lpstr>Times New Roman</vt:lpstr>
      <vt:lpstr>Calibri</vt:lpstr>
      <vt:lpstr>Microsoft YaHei</vt:lpstr>
      <vt:lpstr>Arial Unicode MS</vt:lpstr>
      <vt:lpstr>Calibri Light</vt:lpstr>
      <vt:lpstr>Office Theme</vt:lpstr>
      <vt:lpstr>1_Office Theme</vt:lpstr>
      <vt:lpstr>Custom Design</vt:lpstr>
      <vt:lpstr>“THE MILLENNIALS”</vt:lpstr>
      <vt:lpstr>TABLE OF CONTENTS</vt:lpstr>
      <vt:lpstr>ABOUT THE PROJECT</vt:lpstr>
      <vt:lpstr>TECHNOLOGIES</vt:lpstr>
      <vt:lpstr>Why The Millennials?</vt:lpstr>
      <vt:lpstr>FEATURES</vt:lpstr>
      <vt:lpstr>Screenshots </vt:lpstr>
      <vt:lpstr>Screenshots </vt:lpstr>
      <vt:lpstr>Screenshots </vt:lpstr>
      <vt:lpstr>Screenshots </vt:lpstr>
      <vt:lpstr>Screenshots </vt:lpstr>
      <vt:lpstr>Screenshots </vt:lpstr>
      <vt:lpstr>Screenshots </vt:lpstr>
      <vt:lpstr>Screenshots </vt:lpstr>
      <vt:lpstr>Screenshots </vt:lpstr>
      <vt:lpstr>Screenshots </vt:lpstr>
      <vt:lpstr>Updates added in the website</vt:lpstr>
      <vt:lpstr>Upcoming updates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“Title”</dc:title>
  <dc:creator>Ronak</dc:creator>
  <cp:lastModifiedBy>dhruv</cp:lastModifiedBy>
  <cp:revision>66</cp:revision>
  <dcterms:created xsi:type="dcterms:W3CDTF">2016-02-13T05:22:00Z</dcterms:created>
  <dcterms:modified xsi:type="dcterms:W3CDTF">2023-10-29T15:14:45Z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2023-04-26T16:19:16Z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06be60df-d60e-4c0b-a300-3b874b4d104f</vt:lpwstr>
  </property>
  <property fmtid="{D5CDD505-2E9C-101B-9397-08002B2CF9AE}" pid="7" name="MSIP_Label_defa4170-0d19-0005-0004-bc88714345d2_ActionId">
    <vt:lpwstr>98c7058c-dc5b-4037-8fea-b67504b01655</vt:lpwstr>
  </property>
  <property fmtid="{D5CDD505-2E9C-101B-9397-08002B2CF9AE}" pid="8" name="MSIP_Label_defa4170-0d19-0005-0004-bc88714345d2_ContentBits">
    <vt:lpwstr>0</vt:lpwstr>
  </property>
  <property fmtid="{D5CDD505-2E9C-101B-9397-08002B2CF9AE}" pid="9" name="ICV">
    <vt:lpwstr>4BF699F0F9EB496AAEC4B12CA8E86E35_12</vt:lpwstr>
  </property>
  <property fmtid="{D5CDD505-2E9C-101B-9397-08002B2CF9AE}" pid="10" name="KSOProductBuildVer">
    <vt:lpwstr>1033-12.2.0.13266</vt:lpwstr>
  </property>
</Properties>
</file>